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Default Extension="gif" ContentType="image/gif"/>
  <Default Extension="bmp" ContentType="image/bmp"/>
  <Default Extension="emf" ContentType="image/x-emf"/>
  <Default Extension="wmf" ContentType="image/x-wmf"/>
  <Default Extension="tiff" ContentType="image/tiff"/>
  <Default Extension="pdf" ContentType="application/pdf"/>
  <Default Extension="jpg" ContentType="application/octet-stream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

<Relationships  xmlns="http://schemas.openxmlformats.org/package/2006/relationships">
<Relationship Id="rId3" Type="http://schemas.openxmlformats.org/package/2006/relationships/metadata/core-properties" Target="docProps/core.xml"/>
<Relationship Id="rId2" Type="http://schemas.openxmlformats.org/package/2006/relationships/metadata/thumbnail" Target="docProps/thumbnail.jpeg"/>
<Relationship Id="rId1" Type="http://schemas.openxmlformats.org/officeDocument/2006/relationships/officeDocument" Target="ppt/presentation.xml"/>
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0000"/>
    <a:srgbClr val="E08836"/>
    <a:srgbClr val="DE8400"/>
    <a:srgbClr val="902C10"/>
    <a:srgbClr val="A50021"/>
    <a:srgbClr val="898989"/>
    <a:srgbClr val="C878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38" autoAdjust="0"/>
    <p:restoredTop sz="96405"/>
  </p:normalViewPr>
  <p:slideViewPr>
    <p:cSldViewPr>
      <p:cViewPr varScale="1">
        <p:scale>
          <a:sx n="131" d="100"/>
          <a:sy n="131" d="100"/>
        </p:scale>
        <p:origin x="33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4272" y="1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

<Relationships  xmlns="http://schemas.openxmlformats.org/package/2006/relationships">
<Relationship Id="rId3" Type="http://schemas.openxmlformats.org/officeDocument/2006/relationships/handoutMaster" Target="handoutMasters/handoutMaster1.xml"/>
<Relationship Id="rId7" Type="http://schemas.openxmlformats.org/officeDocument/2006/relationships/tableStyles" Target="tableStyles.xml"/>
<Relationship Id="rId2" Type="http://schemas.openxmlformats.org/officeDocument/2006/relationships/notesMaster" Target="notesMasters/notesMaster1.xml"/>
<Relationship Id="rId1" Type="http://schemas.openxmlformats.org/officeDocument/2006/relationships/slideMaster" Target="slideMasters/slideMaster1.xml"/>
<Relationship Id="rId6" Type="http://schemas.openxmlformats.org/officeDocument/2006/relationships/theme" Target="theme/theme1.xml"/>
<Relationship Id="rId5" Type="http://schemas.openxmlformats.org/officeDocument/2006/relationships/viewProps" Target="viewProps.xml"/>
<Relationship Id="rId4" Type="http://schemas.openxmlformats.org/officeDocument/2006/relationships/presProps" Target="presProps.xml"/>
<Relationship Id="rId8" Type="http://schemas.openxmlformats.org/officeDocument/2006/relationships/slide" Target="slides/slide1.xml"/>
<Relationship Id="rId9" Type="http://schemas.openxmlformats.org/officeDocument/2006/relationships/slide" Target="slides/slide2.xml"/>
<Relationship Id="rId10" Type="http://schemas.openxmlformats.org/officeDocument/2006/relationships/slide" Target="slides/slide3.xml"/>
<Relationship Id="rId11" Type="http://schemas.openxmlformats.org/officeDocument/2006/relationships/slide" Target="slides/slide4.xml"/>
<Relationship Id="rId12" Type="http://schemas.openxmlformats.org/officeDocument/2006/relationships/slide" Target="slides/slide5.xml"/>
<Relationship Id="rId13" Type="http://schemas.openxmlformats.org/officeDocument/2006/relationships/slide" Target="slides/slide6.xml"/>
<Relationship Id="rId14" Type="http://schemas.openxmlformats.org/officeDocument/2006/relationships/slide" Target="slides/slide7.xml"/>
<Relationship Id="rId15" Type="http://schemas.openxmlformats.org/officeDocument/2006/relationships/slide" Target="slides/slide8.xml"/>
<Relationship Id="rId16" Type="http://schemas.openxmlformats.org/officeDocument/2006/relationships/slide" Target="slides/slide9.xml"/>
<Relationship Id="rId17" Type="http://schemas.openxmlformats.org/officeDocument/2006/relationships/slide" Target="slides/slide10.xml"/>
<Relationship Id="rId18" Type="http://schemas.openxmlformats.org/officeDocument/2006/relationships/slide" Target="slides/slide11.xml"/>
<Relationship Id="rId19" Type="http://schemas.openxmlformats.org/officeDocument/2006/relationships/slide" Target="slides/slide12.xml"/>
<Relationship Id="rId20" Type="http://schemas.openxmlformats.org/officeDocument/2006/relationships/slide" Target="slides/slide13.xml"/>
</Relationships>
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B5575-5396-4903-B001-2952BE6B9F1B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2CCE1-13AB-4907-8C53-954A4412C1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615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547EB-7C1B-40A0-9C00-7392B48D9156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989F4-5BC7-45C8-8C9A-BD91344270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2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19400"/>
            <a:ext cx="8534400" cy="17057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-204936"/>
            <a:ext cx="12192000" cy="155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12192000" cy="62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476672"/>
            <a:ext cx="10945216" cy="2448272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B4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349CD0D-3304-2010-6F4C-30C08DAD57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7883" y="4876221"/>
            <a:ext cx="3376233" cy="133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82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597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978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19400"/>
            <a:ext cx="8534400" cy="17057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-204936"/>
            <a:ext cx="12192000" cy="155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12192000" cy="62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476672"/>
            <a:ext cx="10945216" cy="2448272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B4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349CD0D-3304-2010-6F4C-30C08DAD57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7883" y="4876221"/>
            <a:ext cx="3376233" cy="133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84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header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DC6DC6-C279-6D60-9948-13C3E4D8D8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3392" y="1202136"/>
            <a:ext cx="5395912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Left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828800"/>
            <a:ext cx="5395912" cy="4552950"/>
          </a:xfrm>
        </p:spPr>
        <p:txBody>
          <a:bodyPr/>
          <a:lstStyle/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828800"/>
            <a:ext cx="5395913" cy="4552950"/>
          </a:xfrm>
        </p:spPr>
        <p:txBody>
          <a:bodyPr/>
          <a:lstStyle/>
          <a:p>
            <a:pPr lvl="0"/>
            <a:r>
              <a:rPr lang="en-US" dirty="0"/>
              <a:t>Right list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5EB4F9C-92B3-A278-E210-FACFF460524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72200" y="1201738"/>
            <a:ext cx="5395913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Right title</a:t>
            </a:r>
          </a:p>
        </p:txBody>
      </p:sp>
    </p:spTree>
    <p:extLst>
      <p:ext uri="{BB962C8B-B14F-4D97-AF65-F5344CB8AC3E}">
        <p14:creationId xmlns:p14="http://schemas.microsoft.com/office/powerpoint/2010/main" val="421584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head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DC6DC6-C279-6D60-9948-13C3E4D8D8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3392" y="1202136"/>
            <a:ext cx="5395912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Left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828800"/>
            <a:ext cx="5395912" cy="45529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828800"/>
            <a:ext cx="5395913" cy="45529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Right list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5EB4F9C-92B3-A278-E210-FACFF460524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72200" y="1201738"/>
            <a:ext cx="5395913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Right title</a:t>
            </a:r>
          </a:p>
        </p:txBody>
      </p:sp>
    </p:spTree>
    <p:extLst>
      <p:ext uri="{BB962C8B-B14F-4D97-AF65-F5344CB8AC3E}">
        <p14:creationId xmlns:p14="http://schemas.microsoft.com/office/powerpoint/2010/main" val="334129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282430"/>
            <a:ext cx="5395912" cy="5099320"/>
          </a:xfrm>
        </p:spPr>
        <p:txBody>
          <a:bodyPr/>
          <a:lstStyle/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282430"/>
            <a:ext cx="5395913" cy="5099320"/>
          </a:xfrm>
        </p:spPr>
        <p:txBody>
          <a:bodyPr/>
          <a:lstStyle/>
          <a:p>
            <a:pPr lvl="0"/>
            <a:r>
              <a:rPr lang="en-US" dirty="0"/>
              <a:t>Right list</a:t>
            </a:r>
          </a:p>
        </p:txBody>
      </p:sp>
    </p:spTree>
    <p:extLst>
      <p:ext uri="{BB962C8B-B14F-4D97-AF65-F5344CB8AC3E}">
        <p14:creationId xmlns:p14="http://schemas.microsoft.com/office/powerpoint/2010/main" val="3861472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282430"/>
            <a:ext cx="5395912" cy="50993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282430"/>
            <a:ext cx="5395913" cy="50993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Right list</a:t>
            </a:r>
          </a:p>
        </p:txBody>
      </p:sp>
    </p:spTree>
    <p:extLst>
      <p:ext uri="{BB962C8B-B14F-4D97-AF65-F5344CB8AC3E}">
        <p14:creationId xmlns:p14="http://schemas.microsoft.com/office/powerpoint/2010/main" val="2926727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31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59564" y="6564883"/>
            <a:ext cx="7392821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2">
                    <a:lumMod val="75000"/>
                  </a:schemeClr>
                </a:solidFill>
                <a:latin typeface="+mn-lt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3392" y="6564883"/>
            <a:ext cx="1056117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B40000"/>
                </a:solidFill>
                <a:latin typeface="+mn-lt"/>
                <a:ea typeface="Tahoma" pitchFamily="34" charset="0"/>
                <a:cs typeface="Tahoma" pitchFamily="34" charset="0"/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0B426CB-3DAD-88F5-2025-3EA5EC89371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68524" y="6239370"/>
            <a:ext cx="1400084" cy="55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9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1" r:id="rId9"/>
    <p:sldLayoutId id="2147483653" r:id="rId1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rgbClr val="B40000"/>
          </a:solidFill>
          <a:latin typeface="+mn-lt"/>
          <a:ea typeface="Tahoma" pitchFamily="34" charset="0"/>
          <a:cs typeface="Tahom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2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0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18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16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/Relationships>

</file>

<file path=ppt/slides/_rels/slide10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6024d26536a050e79c10dd8f80ca8bb34a947632.png"/>
</Relationships>

</file>

<file path=ppt/slides/_rels/slide11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dc2b2769741c49279c21d53b1c5da4ff8fa64ec1.png"/>
</Relationships>

</file>

<file path=ppt/slides/_rels/slide12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f8ef43460a07bb6890476ef3ab9c244983cf6fa6.png"/>
</Relationships>

</file>

<file path=ppt/slides/_rels/slide13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d3162ac517686bb591e1244d850455469a46a2f5.png"/>
</Relationships>

</file>

<file path=ppt/slides/_rels/slide2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52c69fed288aab9a007dacc3265f233e437d1d0f.png"/>
</Relationships>

</file>

<file path=ppt/slides/_rels/slide3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26a0fe282488afe80bc6637ea34a91d7edeb635a.png"/>
</Relationships>

</file>

<file path=ppt/slides/_rels/slide4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b4354851c82fa59f177224c4a1826de7ddcc5dd2.png"/>
</Relationships>

</file>

<file path=ppt/slides/_rels/slide5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e00a5a0e8029404183f2ad7ca26f2c80551d3666.png"/>
</Relationships>

</file>

<file path=ppt/slides/_rels/slide6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1822d2154a0f21d9b57a41e1bcd555dd6ff8bda0.png"/>
</Relationships>

</file>

<file path=ppt/slides/_rels/slide7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d1265e2912747a06ab8ef3b0ac6f4400290f08d9.png"/>
</Relationships>

</file>

<file path=ppt/slides/_rels/slide8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589c89c98e0efbd677093e2330a2d83cd7b3cdef.png"/>
</Relationships>

</file>

<file path=ppt/slides/_rels/slide9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6419bc9fa5b780541c90056ab4c2482f28810d2e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Parameter Estimates</a:t>
            </a:r>
          </a:p>
        </p:txBody>
      </p:sp>
      <p:graphicFrame>
        <p:nvGraphicFramePr>
          <p:cNvPr id="3" name="Text Placeholder 2"/>
          <p:cNvGraphicFramePr>
            <a:graphicFrameLocks noGrp="true"/>
          </p:cNvGraphicFramePr>
          <p:nvPr/>
        </p:nvGraphicFramePr>
        <p:xfrm rot="0">
          <a:off x="623392" y="1196752"/>
          <a:ext cx="10945216" cy="5184576"/>
        </p:xfrm>
        <a:graphic>
          <a:graphicData uri="http://schemas.openxmlformats.org/drawingml/2006/table">
            <a:tbl>
              <a:tblPr/>
              <a:tblGrid>
                <a:gridCol w="993857"/>
                <a:gridCol w="660706"/>
                <a:gridCol w="749587"/>
                <a:gridCol w="667527"/>
                <a:gridCol w="2070530"/>
                <a:gridCol w="975713"/>
                <a:gridCol w="1141675"/>
              </a:tblGrid>
              <a:tr h="385330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Parameter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Est.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SE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%RSE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Back-transformed(95%CI)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BSV(CV%)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Shrink(SD)%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6925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log Cl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1.37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0.0298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2.17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3.94 (3.71, 4.17)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32.6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1.94%&lt;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5096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log Vc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4.2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0.0295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0.703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66.6 (62.8, 70.5)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32.3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2.46%&lt;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6925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log Q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1.38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0.0547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3.96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3.98 (3.57, 4.42)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32.7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40.5%&gt;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5096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log Vp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3.88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0.0348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0.899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48.3 (45.1, 51.7)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27.5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28.4%=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377207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RSV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0.196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0.196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Observed vs Predicted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SAEM Stabilization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ccamsPresentation">
  <a:themeElements>
    <a:clrScheme name="Custom 3">
      <a:dk1>
        <a:srgbClr val="3B3B3B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902C10"/>
      </a:accent2>
      <a:accent3>
        <a:srgbClr val="9BBB59"/>
      </a:accent3>
      <a:accent4>
        <a:srgbClr val="8064A2"/>
      </a:accent4>
      <a:accent5>
        <a:srgbClr val="4BACC6"/>
      </a:accent5>
      <a:accent6>
        <a:srgbClr val="E08836"/>
      </a:accent6>
      <a:hlink>
        <a:srgbClr val="902C10"/>
      </a:hlink>
      <a:folHlink>
        <a:srgbClr val="902C1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14DE638-5A32-4AB1-8CA5-820AF9071EC6}" vid="{FC3C1A1D-E4C3-4376-B9E9-5A1F7F3A1C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Macintosh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4" baseType="lpstr">
      <vt:lpstr>Arial</vt:lpstr>
      <vt:lpstr>Calibri</vt:lpstr>
      <vt:lpstr>Century Gothic</vt:lpstr>
      <vt:lpstr>OccamsPresentation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PowerPoint Presentation</dc:title>
  <dc:subject/>
  <dc:creator>John Harrold</dc:creator>
  <cp:keywords/>
  <dc:description/>
  <cp:lastModifiedBy>andrew</cp:lastModifiedBy>
  <cp:revision>9</cp:revision>
  <dcterms:created xsi:type="dcterms:W3CDTF">2022-06-17T14:02:13Z</dcterms:created>
  <dcterms:modified xsi:type="dcterms:W3CDTF">2025-07-23T20:12:41Z</dcterms:modified>
  <cp:category/>
</cp:coreProperties>
</file>